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71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53RD HALF ST
Intersection ID: 5160439
Cardinal Direction: N
Work Order ID: SG-20171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71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53RD HALF ST
Intersection ID: 5160439
Cardinal Direction: S
Work Order ID: SG-20171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Ped Symbol Ahead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71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53RD HALF ST
Intersection ID: 5160439
Cardinal Direction: E
Work Order ID: SG-20171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71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53RD HALF ST
Intersection ID: 5160439
Cardinal Direction: W
Work Order ID: SG-20171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